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Film Study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How do we analyse a film’s use of techniques to make meaning?</a:t>
            </a:r>
          </a:p>
          <a:p>
            <a:r>
              <a:rPr lang="en-AU" dirty="0" smtClean="0"/>
              <a:t>What does a strong analytical essay look like?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948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Techniques Make Meaning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Filmmakers use a range of techniques to communicate character and story.</a:t>
            </a:r>
          </a:p>
          <a:p>
            <a:r>
              <a:rPr lang="en-AU" dirty="0" smtClean="0"/>
              <a:t>Camera angles and shot, sound and lighting techniques, as well as setting, costume and props all help to tell a particular story and develop characters.</a:t>
            </a:r>
          </a:p>
          <a:p>
            <a:r>
              <a:rPr lang="en-AU" dirty="0" smtClean="0"/>
              <a:t>We write about the meaning made in films by deconstructing scenes and looking at the various techniques used.</a:t>
            </a:r>
          </a:p>
          <a:p>
            <a:r>
              <a:rPr lang="en-AU" dirty="0" smtClean="0"/>
              <a:t>We must also consider the context of the composers in order to understand the real reason for the film being made and what social/political message might be being conveyed in the </a:t>
            </a:r>
            <a:r>
              <a:rPr lang="en-AU" b="1" u="sng" dirty="0" smtClean="0"/>
              <a:t>subtext</a:t>
            </a:r>
            <a:r>
              <a:rPr lang="en-AU" dirty="0" smtClean="0"/>
              <a:t> of the film.</a:t>
            </a:r>
          </a:p>
          <a:p>
            <a:r>
              <a:rPr lang="en-AU" dirty="0" smtClean="0"/>
              <a:t>‘Subtext’ is the hidden message of a text (e.g. a movie about a dog who bites his owner might really be about distrust in our community.</a:t>
            </a:r>
          </a:p>
          <a:p>
            <a:r>
              <a:rPr lang="en-AU" dirty="0" smtClean="0"/>
              <a:t>A </a:t>
            </a:r>
            <a:r>
              <a:rPr lang="en-AU" b="1" u="sng" dirty="0" smtClean="0"/>
              <a:t>red herring</a:t>
            </a:r>
            <a:r>
              <a:rPr lang="en-AU" dirty="0" smtClean="0"/>
              <a:t> is a piece of information that intentionally misleads the audience.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831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 Essay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How do the composers of </a:t>
            </a:r>
            <a:r>
              <a:rPr lang="en-AU" sz="2400" u="sng" dirty="0" smtClean="0"/>
              <a:t>Shrek</a:t>
            </a:r>
            <a:r>
              <a:rPr lang="en-AU" sz="2400" dirty="0" smtClean="0"/>
              <a:t> use film techniques to introduce characters and subvert fairy-tale conventions?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4480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5267" y="146862"/>
            <a:ext cx="9916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/>
              <a:t>How do the composers of </a:t>
            </a:r>
            <a:r>
              <a:rPr lang="en-AU" sz="1400" u="sng" dirty="0"/>
              <a:t>Shrek</a:t>
            </a:r>
            <a:r>
              <a:rPr lang="en-AU" sz="1400" dirty="0"/>
              <a:t> use film techniques to introduce characters and subvert </a:t>
            </a:r>
            <a:r>
              <a:rPr lang="en-AU" sz="1400" dirty="0" err="1"/>
              <a:t>fairytale</a:t>
            </a:r>
            <a:r>
              <a:rPr lang="en-AU" sz="1400" dirty="0"/>
              <a:t> conventions?</a:t>
            </a:r>
            <a:endParaRPr lang="en-AU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89640"/>
              </p:ext>
            </p:extLst>
          </p:nvPr>
        </p:nvGraphicFramePr>
        <p:xfrm>
          <a:off x="2135030" y="642394"/>
          <a:ext cx="9893837" cy="609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217"/>
                <a:gridCol w="8761620"/>
              </a:tblGrid>
              <a:tr h="542389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Grade /20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Criteria</a:t>
                      </a:r>
                      <a:endParaRPr lang="en-AU" sz="2000" dirty="0"/>
                    </a:p>
                  </a:txBody>
                  <a:tcPr/>
                </a:tc>
              </a:tr>
              <a:tr h="1079264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/>
                        <a:t>A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2000" b="1" dirty="0"/>
                    </a:p>
                  </a:txBody>
                  <a:tcPr/>
                </a:tc>
              </a:tr>
              <a:tr h="1079264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/>
                        <a:t>B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2000" b="1" dirty="0"/>
                    </a:p>
                  </a:txBody>
                  <a:tcPr/>
                </a:tc>
              </a:tr>
              <a:tr h="1079264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/>
                        <a:t>C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2000" b="1" dirty="0"/>
                    </a:p>
                  </a:txBody>
                  <a:tcPr/>
                </a:tc>
              </a:tr>
              <a:tr h="1079264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/>
                        <a:t>D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2000" b="1" dirty="0"/>
                    </a:p>
                  </a:txBody>
                  <a:tcPr/>
                </a:tc>
              </a:tr>
              <a:tr h="1079264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/>
                        <a:t>E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67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Essay Plan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60113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Introduction – thesis statement about the need to modernise fairytales characters and conventions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Body Paragraph 1 – Shrek introduced through film techniques which subvert typical villain/hero conventions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Body Paragraph 2 – </a:t>
            </a:r>
            <a:r>
              <a:rPr lang="en-AU" dirty="0" err="1" smtClean="0"/>
              <a:t>Farquaad</a:t>
            </a:r>
            <a:r>
              <a:rPr lang="en-AU" dirty="0" smtClean="0"/>
              <a:t> introduced as a bit of a </a:t>
            </a:r>
            <a:r>
              <a:rPr lang="en-AU" b="1" u="sng" dirty="0" smtClean="0"/>
              <a:t>red herring</a:t>
            </a:r>
            <a:r>
              <a:rPr lang="en-AU" dirty="0" smtClean="0"/>
              <a:t>. 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Body Paragraph 3 – lighting used to make Fiona initially adhere to ‘damsel in distress’ convention, but her character then subverts this convention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Conclusion – clear wrapping up of points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270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Modern filmmakers need to subvert traditional </a:t>
            </a:r>
            <a:r>
              <a:rPr lang="en-AU" dirty="0" err="1" smtClean="0"/>
              <a:t>fairytale</a:t>
            </a:r>
            <a:r>
              <a:rPr lang="en-AU" dirty="0" smtClean="0"/>
              <a:t> conventions in order to engage modern audiences and relate to modern issues. The composers of Shrek have effectively employed purposeful use of camera shots and angles, non-diegetic sound and lighting to introduce characters in ways that subvert conventions and parody traditional roles through the use of red herrings.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24697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8&quot; unique_id=&quot;10211&quot;&gt;&lt;/object&gt;&lt;object type=&quot;2&quot; unique_id=&quot;10212&quot;&gt;&lt;object type=&quot;3&quot; unique_id=&quot;10213&quot;&gt;&lt;property id=&quot;20148&quot; value=&quot;5&quot;/&gt;&lt;property id=&quot;20300&quot; value=&quot;Slide 1 - &amp;quot;Film Study&amp;quot;&quot;/&gt;&lt;property id=&quot;20307&quot; value=&quot;256&quot;/&gt;&lt;/object&gt;&lt;object type=&quot;3&quot; unique_id=&quot;10214&quot;&gt;&lt;property id=&quot;20148&quot; value=&quot;5&quot;/&gt;&lt;property id=&quot;20300&quot; value=&quot;Slide 2 - &amp;quot;Techniques Make Meaning&amp;quot;&quot;/&gt;&lt;property id=&quot;20307&quot; value=&quot;257&quot;/&gt;&lt;/object&gt;&lt;object type=&quot;3&quot; unique_id=&quot;10215&quot;&gt;&lt;property id=&quot;20148&quot; value=&quot;5&quot;/&gt;&lt;property id=&quot;20300&quot; value=&quot;Slide 3 - &amp;quot;Practice Essay Question&amp;quot;&quot;/&gt;&lt;property id=&quot;20307&quot; value=&quot;258&quot;/&gt;&lt;/object&gt;&lt;object type=&quot;3&quot; unique_id=&quot;10216&quot;&gt;&lt;property id=&quot;20148&quot; value=&quot;5&quot;/&gt;&lt;property id=&quot;20300&quot; value=&quot;Slide 4&quot;/&gt;&lt;property id=&quot;20307&quot; value=&quot;259&quot;/&gt;&lt;/object&gt;&lt;object type=&quot;3&quot; unique_id=&quot;10217&quot;&gt;&lt;property id=&quot;20148&quot; value=&quot;5&quot;/&gt;&lt;property id=&quot;20300&quot; value=&quot;Slide 5 - &amp;quot;Essay Plan&amp;quot;&quot;/&gt;&lt;property id=&quot;20307&quot; value=&quot;260&quot;/&gt;&lt;/object&gt;&lt;object type=&quot;3&quot; unique_id=&quot;10218&quot;&gt;&lt;property id=&quot;20148&quot; value=&quot;5&quot;/&gt;&lt;property id=&quot;20300&quot; value=&quot;Slide 6 - &amp;quot;Introduction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326</TotalTime>
  <Words>288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Film Study</vt:lpstr>
      <vt:lpstr>Techniques Make Meaning</vt:lpstr>
      <vt:lpstr>Practice Essay Question</vt:lpstr>
      <vt:lpstr>PowerPoint Presentation</vt:lpstr>
      <vt:lpstr>Essay Plan</vt:lpstr>
      <vt:lpstr>Introduction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Study</dc:title>
  <dc:creator>Aaron Taylor</dc:creator>
  <cp:lastModifiedBy>Aaron Taylor</cp:lastModifiedBy>
  <cp:revision>5</cp:revision>
  <dcterms:created xsi:type="dcterms:W3CDTF">2016-08-11T23:16:11Z</dcterms:created>
  <dcterms:modified xsi:type="dcterms:W3CDTF">2016-08-12T04:42:23Z</dcterms:modified>
</cp:coreProperties>
</file>