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7/18/2016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7/18/2016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7/18/2016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7/18/2016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7/18/2016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7/18/2016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7/18/2016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7/18/2016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7/18/2016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7/18/2016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7/18/2016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7/18/2016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7/18/2016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7/18/2016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7/18/2016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7/18/2016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7/18/2016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7/18/2016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FROM OLD TO NEW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4980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sney's Frozen Official Trail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949" y="361860"/>
            <a:ext cx="9161913" cy="409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7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sney's Maleficent - Official Trailer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345" y="413936"/>
            <a:ext cx="9283051" cy="385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7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d Riding Hood Movie Trailer Official (H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920" y="504198"/>
            <a:ext cx="9618238" cy="541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ow White &amp; the Huntsman - Official Trailer #2 - Charlize Theron Movie (2012)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815" y="297445"/>
            <a:ext cx="9728516" cy="54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5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Movies? Traditional Story?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AU" dirty="0" smtClean="0"/>
              <a:t> </a:t>
            </a:r>
            <a:br>
              <a:rPr lang="en-AU" dirty="0" smtClean="0"/>
            </a:br>
            <a:endParaRPr lang="en-AU" dirty="0" smtClean="0"/>
          </a:p>
          <a:p>
            <a:pPr marL="457200" indent="-457200">
              <a:buFont typeface="+mj-lt"/>
              <a:buAutoNum type="arabicPeriod"/>
            </a:pP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2844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Appropriation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2800" dirty="0">
                <a:latin typeface="Calibri" panose="020F0502020204030204" pitchFamily="34" charset="0"/>
              </a:rPr>
              <a:t>Appropriation is taking an image, character or technique from one context and placing it in another. This happens quite a lot in many written text forms. Often the appropriation will occur when a character is taken out of their </a:t>
            </a:r>
            <a:r>
              <a:rPr lang="en-AU" sz="2800" dirty="0" smtClean="0">
                <a:latin typeface="Calibri" panose="020F0502020204030204" pitchFamily="34" charset="0"/>
              </a:rPr>
              <a:t>time. </a:t>
            </a:r>
            <a:r>
              <a:rPr lang="en-AU" sz="2800" dirty="0">
                <a:latin typeface="Calibri" panose="020F0502020204030204" pitchFamily="34" charset="0"/>
              </a:rPr>
              <a:t>Another form of appropriation is when the composer wants the audience to view the conventional text through an unconventional perspective. One example would be composing a </a:t>
            </a:r>
            <a:r>
              <a:rPr lang="en-AU" sz="2800" dirty="0" err="1">
                <a:latin typeface="Calibri" panose="020F0502020204030204" pitchFamily="34" charset="0"/>
              </a:rPr>
              <a:t>fairytale</a:t>
            </a:r>
            <a:r>
              <a:rPr lang="en-AU" sz="2800" dirty="0">
                <a:latin typeface="Calibri" panose="020F0502020204030204" pitchFamily="34" charset="0"/>
              </a:rPr>
              <a:t> where the story, usually told from the knight's point of view, is told from the dragon's point of view. </a:t>
            </a:r>
            <a:endParaRPr lang="en-AU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49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9.0&quot;&gt;&lt;object type=&quot;1&quot; unique_id=&quot;10001&quot;&gt;&lt;object type=&quot;8&quot; unique_id=&quot;10050&quot;&gt;&lt;/object&gt;&lt;object type=&quot;2&quot; unique_id=&quot;10051&quot;&gt;&lt;object type=&quot;3&quot; unique_id=&quot;10052&quot;&gt;&lt;property id=&quot;20148&quot; value=&quot;5&quot;/&gt;&lt;property id=&quot;20300&quot; value=&quot;Slide 1 - &amp;quot;FROM OLD TO NEW&amp;quot;&quot;/&gt;&lt;property id=&quot;20307&quot; value=&quot;256&quot;/&gt;&lt;/object&gt;&lt;object type=&quot;3&quot; unique_id=&quot;10053&quot;&gt;&lt;property id=&quot;20148&quot; value=&quot;5&quot;/&gt;&lt;property id=&quot;20300&quot; value=&quot;Slide 2&quot;/&gt;&lt;property id=&quot;20307&quot; value=&quot;257&quot;/&gt;&lt;/object&gt;&lt;object type=&quot;3&quot; unique_id=&quot;10054&quot;&gt;&lt;property id=&quot;20148&quot; value=&quot;5&quot;/&gt;&lt;property id=&quot;20300&quot; value=&quot;Slide 3&quot;/&gt;&lt;property id=&quot;20307&quot; value=&quot;258&quot;/&gt;&lt;/object&gt;&lt;object type=&quot;3&quot; unique_id=&quot;10055&quot;&gt;&lt;property id=&quot;20148&quot; value=&quot;5&quot;/&gt;&lt;property id=&quot;20300&quot; value=&quot;Slide 4&quot;/&gt;&lt;property id=&quot;20307&quot; value=&quot;259&quot;/&gt;&lt;/object&gt;&lt;object type=&quot;3&quot; unique_id=&quot;10056&quot;&gt;&lt;property id=&quot;20148&quot; value=&quot;5&quot;/&gt;&lt;property id=&quot;20300&quot; value=&quot;Slide 5&quot;/&gt;&lt;property id=&quot;20307&quot; value=&quot;260&quot;/&gt;&lt;/object&gt;&lt;object type=&quot;3&quot; unique_id=&quot;10057&quot;&gt;&lt;property id=&quot;20148&quot; value=&quot;5&quot;/&gt;&lt;property id=&quot;20300&quot; value=&quot;Slide 6 - &amp;quot;Movies? Traditional Story?&amp;quot;&quot;/&gt;&lt;property id=&quot;20307&quot; value=&quot;261&quot;/&gt;&lt;/object&gt;&lt;object type=&quot;3&quot; unique_id=&quot;10058&quot;&gt;&lt;property id=&quot;20148&quot; value=&quot;5&quot;/&gt;&lt;property id=&quot;20300&quot; value=&quot;Slide 7 - &amp;quot;Appropriation&amp;quot;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116</TotalTime>
  <Words>105</Words>
  <Application>Microsoft Office PowerPoint</Application>
  <PresentationFormat>Widescreen</PresentationFormat>
  <Paragraphs>8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Trebuchet MS</vt:lpstr>
      <vt:lpstr>Berlin</vt:lpstr>
      <vt:lpstr>FROM OLD TO NEW</vt:lpstr>
      <vt:lpstr>PowerPoint Presentation</vt:lpstr>
      <vt:lpstr>PowerPoint Presentation</vt:lpstr>
      <vt:lpstr>PowerPoint Presentation</vt:lpstr>
      <vt:lpstr>PowerPoint Presentation</vt:lpstr>
      <vt:lpstr>Movies? Traditional Story?</vt:lpstr>
      <vt:lpstr>Appropriation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OLD TO NEW</dc:title>
  <dc:creator>Aaron Taylor</dc:creator>
  <cp:lastModifiedBy>Aaron Taylor</cp:lastModifiedBy>
  <cp:revision>3</cp:revision>
  <dcterms:created xsi:type="dcterms:W3CDTF">2016-07-17T21:55:04Z</dcterms:created>
  <dcterms:modified xsi:type="dcterms:W3CDTF">2016-07-17T23:51:21Z</dcterms:modified>
</cp:coreProperties>
</file>